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1" r:id="rId4"/>
    <p:sldId id="258" r:id="rId5"/>
    <p:sldId id="262" r:id="rId6"/>
    <p:sldId id="259" r:id="rId7"/>
    <p:sldId id="260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A3699-7CCE-47A5-9707-17D51ED3EB0E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Help make us the GREENEST!!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2E72F-58A3-4768-9AFF-EF434907D3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264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6879C-7981-4F0D-BD44-29E6B283243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Help make us the GREENEST!!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9200B-84B5-476D-8BB3-38B9C4F5BE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6840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29798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 sz="2400">
                <a:latin typeface="Times New Roman" pitchFamily="18" charset="0"/>
              </a:endParaRPr>
            </a:p>
          </p:txBody>
        </p:sp>
        <p:sp>
          <p:nvSpPr>
            <p:cNvPr id="297988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 sz="2400">
                <a:latin typeface="Times New Roman" pitchFamily="18" charset="0"/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297990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991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799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97996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914400" y="624840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1" kern="1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Help make us the GREENEST!!		        http://gcsu.edu/green</a:t>
            </a:r>
            <a:endParaRPr lang="en-US" sz="1800" kern="120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296964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6965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296967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6968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96969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9697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1" name="Picture 10" descr="loggreen inititative o.gif"/>
          <p:cNvPicPr/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6858000" y="1"/>
            <a:ext cx="2286000" cy="12191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2.gcsu.edu/green/sustainability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vista.gcsu.edu/" TargetMode="External"/><Relationship Id="rId2" Type="http://schemas.openxmlformats.org/officeDocument/2006/relationships/hyperlink" Target="http://mycats.gcsu.ed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cofont.com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workorders@gcsu.ed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ides.gcsu.edu/ShareRide/" TargetMode="External"/><Relationship Id="rId2" Type="http://schemas.openxmlformats.org/officeDocument/2006/relationships/hyperlink" Target="mailto:sale@list.gcsu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ecycle.gcsu.edu/" TargetMode="External"/><Relationship Id="rId4" Type="http://schemas.openxmlformats.org/officeDocument/2006/relationships/hyperlink" Target="http://www.gcsu.edu/businessandfinance/transportation_services.htm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csu.edu/green/docs/Sustainability_Circle_Report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csu.edu/" TargetMode="External"/><Relationship Id="rId2" Type="http://schemas.openxmlformats.org/officeDocument/2006/relationships/hyperlink" Target="http://www2.gcsu.edu/gree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000" i="1" dirty="0" smtClean="0"/>
              <a:t>Georgia College is one of the Greenest campuses in Georgia for utility usage!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2000" b="1" i="1" dirty="0" smtClean="0"/>
              <a:t>Help make us the GREENEST!!</a:t>
            </a:r>
            <a:endParaRPr lang="en-US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/>
              <a:t>Georgia College Green Initiative</a:t>
            </a:r>
            <a:br>
              <a:rPr lang="en-US" sz="4000" dirty="0" smtClean="0"/>
            </a:br>
            <a:r>
              <a:rPr lang="en-US" sz="2000" dirty="0" smtClean="0"/>
              <a:t>A Major Campaign of the GC Sustainability Council</a:t>
            </a:r>
            <a:br>
              <a:rPr lang="en-US" sz="20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4400" dirty="0" smtClean="0"/>
              <a:t>Tips for Faculty</a:t>
            </a:r>
            <a:endParaRPr lang="en-US" sz="4800" dirty="0"/>
          </a:p>
        </p:txBody>
      </p:sp>
      <p:pic>
        <p:nvPicPr>
          <p:cNvPr id="4" name="Picture 3" descr="loggreen inititative o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343400"/>
            <a:ext cx="2895600" cy="17757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dirty="0" smtClean="0"/>
              <a:t>Green Initiative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Green Initiative is an effort to incorporate the principles of </a:t>
            </a:r>
            <a:r>
              <a:rPr lang="en-US" dirty="0" smtClean="0">
                <a:hlinkClick r:id="rId2" action="ppaction://hlinkfile"/>
              </a:rPr>
              <a:t>sustainability</a:t>
            </a:r>
            <a:r>
              <a:rPr lang="en-US" dirty="0" smtClean="0"/>
              <a:t> and environmental planning into the short-term and long-term activities of our university, and to share our knowledge with the surrounding community in an effort to make our world more ecologically responsible. </a:t>
            </a:r>
            <a:endParaRPr lang="en-US" dirty="0"/>
          </a:p>
        </p:txBody>
      </p:sp>
      <p:pic>
        <p:nvPicPr>
          <p:cNvPr id="4" name="Picture 3" descr="loggreen inititative o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81800" y="0"/>
            <a:ext cx="2362200" cy="1295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362200"/>
            <a:ext cx="8153400" cy="3724275"/>
          </a:xfrm>
        </p:spPr>
        <p:txBody>
          <a:bodyPr/>
          <a:lstStyle/>
          <a:p>
            <a:r>
              <a:rPr lang="en-US" dirty="0" smtClean="0"/>
              <a:t>Building Design &amp; Landscaping</a:t>
            </a:r>
          </a:p>
          <a:p>
            <a:r>
              <a:rPr lang="en-US" sz="3200" b="1" dirty="0" smtClean="0"/>
              <a:t>Energy Conservation and Efficiency </a:t>
            </a:r>
          </a:p>
          <a:p>
            <a:r>
              <a:rPr lang="en-US" sz="3200" b="1" dirty="0" smtClean="0"/>
              <a:t>Environmental Awareness &amp; Education</a:t>
            </a:r>
            <a:r>
              <a:rPr lang="en-US" dirty="0" smtClean="0"/>
              <a:t> </a:t>
            </a:r>
          </a:p>
          <a:p>
            <a:r>
              <a:rPr lang="en-US" sz="3200" b="1" dirty="0" smtClean="0"/>
              <a:t>Materials Management &amp; Recycling </a:t>
            </a:r>
          </a:p>
          <a:p>
            <a:r>
              <a:rPr lang="en-US" sz="3200" b="1" dirty="0" smtClean="0"/>
              <a:t>Transportation and Parking Options </a:t>
            </a:r>
          </a:p>
          <a:p>
            <a:r>
              <a:rPr lang="en-US" dirty="0" smtClean="0"/>
              <a:t>Water Conservation &amp; Wastewater Recovery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Areas of Activity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Use electronic resources, such as web pages, </a:t>
            </a:r>
            <a:r>
              <a:rPr lang="en-US" dirty="0" err="1" smtClean="0">
                <a:hlinkClick r:id="rId2"/>
              </a:rPr>
              <a:t>myCATS</a:t>
            </a:r>
            <a:r>
              <a:rPr lang="en-US" dirty="0" smtClean="0"/>
              <a:t>, </a:t>
            </a:r>
            <a:r>
              <a:rPr lang="en-US" dirty="0" err="1" smtClean="0"/>
              <a:t>DegreeWorks</a:t>
            </a:r>
            <a:r>
              <a:rPr lang="en-US" dirty="0" smtClean="0"/>
              <a:t>, and </a:t>
            </a:r>
            <a:r>
              <a:rPr lang="en-US" dirty="0" err="1" smtClean="0">
                <a:hlinkClick r:id="rId3"/>
              </a:rPr>
              <a:t>GeorgiaVIEW</a:t>
            </a:r>
            <a:r>
              <a:rPr lang="en-US" dirty="0" smtClean="0"/>
              <a:t> for teaching and advising whenever possible.</a:t>
            </a:r>
          </a:p>
          <a:p>
            <a:r>
              <a:rPr lang="en-US" dirty="0" smtClean="0"/>
              <a:t>Reflect when you print copies.  Will a soft copy be sufficient? If you must print, double side your copies, use narrow margins, single space, smaller or </a:t>
            </a:r>
            <a:r>
              <a:rPr lang="en-US" i="1" dirty="0" smtClean="0">
                <a:hlinkClick r:id="rId4"/>
              </a:rPr>
              <a:t>Sprang </a:t>
            </a:r>
            <a:r>
              <a:rPr lang="en-US" i="1" dirty="0" err="1" smtClean="0">
                <a:hlinkClick r:id="rId4"/>
              </a:rPr>
              <a:t>Ecofont</a:t>
            </a:r>
            <a:r>
              <a:rPr lang="en-US" dirty="0" smtClean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can … Save Paper!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Plug all electronics into a power strip; turn it off when not in use. Even standby mode wastes energy and money.</a:t>
            </a:r>
          </a:p>
          <a:p>
            <a:pPr lvl="0"/>
            <a:r>
              <a:rPr lang="en-US" dirty="0" smtClean="0"/>
              <a:t>Turn out lights and projectors when you leave a room: the restroom, your office and the classroom.</a:t>
            </a:r>
          </a:p>
          <a:p>
            <a:pPr lvl="0"/>
            <a:r>
              <a:rPr lang="en-US" dirty="0" smtClean="0"/>
              <a:t>Adjust your body temperature with your clothing choices instead of the thermostat.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can … Save Energy!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Adjust thermostats appropriately - 70° in winter and 75° in summer.  Report temperature problems to physical plant </a:t>
            </a:r>
          </a:p>
          <a:p>
            <a:pPr lvl="1">
              <a:buNone/>
            </a:pPr>
            <a:r>
              <a:rPr lang="en-US" b="1" u="sng" dirty="0" smtClean="0">
                <a:hlinkClick r:id="rId2"/>
              </a:rPr>
              <a:t>workorders@gcsu.edu</a:t>
            </a:r>
            <a:r>
              <a:rPr lang="en-US" dirty="0" smtClean="0"/>
              <a:t>, x4279.</a:t>
            </a:r>
          </a:p>
          <a:p>
            <a:pPr lvl="0"/>
            <a:r>
              <a:rPr lang="en-US" dirty="0" smtClean="0"/>
              <a:t>Keep windows closed; avoid space heaters as they affect all rooms in your building zone. </a:t>
            </a:r>
          </a:p>
          <a:p>
            <a:pPr lvl="0"/>
            <a:r>
              <a:rPr lang="en-US" dirty="0" smtClean="0"/>
              <a:t>Report running faucets and toilets to physical plant.  </a:t>
            </a:r>
            <a:r>
              <a:rPr lang="en-US" b="1" u="sng" dirty="0" smtClean="0">
                <a:hlinkClick r:id="rId2"/>
              </a:rPr>
              <a:t>workorders@gcsu.edu</a:t>
            </a:r>
            <a:r>
              <a:rPr lang="en-US" dirty="0" smtClean="0"/>
              <a:t>, x4279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762000"/>
            <a:ext cx="8153400" cy="1143000"/>
          </a:xfrm>
        </p:spPr>
        <p:txBody>
          <a:bodyPr/>
          <a:lstStyle/>
          <a:p>
            <a:r>
              <a:rPr lang="en-US" dirty="0" smtClean="0"/>
              <a:t>You can … Save Energy and Water!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600" dirty="0" smtClean="0"/>
              <a:t>Consider ride sharing/commuting – post at  </a:t>
            </a:r>
            <a:r>
              <a:rPr lang="en-US" sz="2600" dirty="0" smtClean="0">
                <a:hlinkClick r:id="rId2"/>
              </a:rPr>
              <a:t>sale@list.gcsu.edu</a:t>
            </a:r>
            <a:r>
              <a:rPr lang="en-US" sz="2600" dirty="0" smtClean="0"/>
              <a:t> or </a:t>
            </a:r>
            <a:r>
              <a:rPr lang="en-US" sz="2600" dirty="0" smtClean="0">
                <a:hlinkClick r:id="rId3"/>
              </a:rPr>
              <a:t>Bobcat </a:t>
            </a:r>
            <a:r>
              <a:rPr lang="en-US" sz="2600" dirty="0" err="1" smtClean="0">
                <a:hlinkClick r:id="rId3"/>
              </a:rPr>
              <a:t>RideShare</a:t>
            </a:r>
            <a:r>
              <a:rPr lang="en-US" sz="2600" dirty="0" smtClean="0"/>
              <a:t>; check out the </a:t>
            </a:r>
            <a:r>
              <a:rPr lang="en-US" sz="2600" dirty="0" err="1" smtClean="0"/>
              <a:t>CarShare</a:t>
            </a:r>
            <a:r>
              <a:rPr lang="en-US" sz="2600" dirty="0" smtClean="0"/>
              <a:t> instead:</a:t>
            </a:r>
          </a:p>
          <a:p>
            <a:pPr lvl="1"/>
            <a:r>
              <a:rPr lang="en-US" dirty="0" smtClean="0">
                <a:hlinkClick r:id="rId4"/>
              </a:rPr>
              <a:t>Hertz On Demand</a:t>
            </a:r>
            <a:endParaRPr lang="en-US" dirty="0" smtClean="0"/>
          </a:p>
          <a:p>
            <a:r>
              <a:rPr lang="en-US" sz="2600" dirty="0" smtClean="0"/>
              <a:t>Use a refillable/reusable water bottle and coffee cup.</a:t>
            </a:r>
          </a:p>
          <a:p>
            <a:pPr lvl="0"/>
            <a:r>
              <a:rPr lang="en-US" sz="2600" dirty="0" smtClean="0">
                <a:hlinkClick r:id="rId5"/>
              </a:rPr>
              <a:t>Recycle</a:t>
            </a:r>
            <a:r>
              <a:rPr lang="en-US" sz="2600" dirty="0" smtClean="0"/>
              <a:t> metal cans (aluminum/tin/steel), plastics (#1 &amp; #2), mixed paper, newspaper, paperboard and cardboard.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can … Save, Save, Save!!!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Incorporate sustainability into your course materials and lectures</a:t>
            </a:r>
          </a:p>
          <a:p>
            <a:r>
              <a:rPr lang="en-US" dirty="0" smtClean="0">
                <a:hlinkClick r:id="rId2"/>
              </a:rPr>
              <a:t>Recommend courses</a:t>
            </a:r>
            <a:r>
              <a:rPr lang="en-US" dirty="0" smtClean="0"/>
              <a:t> to students/advisees</a:t>
            </a:r>
          </a:p>
          <a:p>
            <a:r>
              <a:rPr lang="en-US" dirty="0" smtClean="0"/>
              <a:t>Relate our institution as a model of society; if we can teach sustainability here, students will take their knowledge, habits, and attitudes with them into the ‘real’ world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can … Teach Sustainability!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Recycle when possible,</a:t>
            </a:r>
          </a:p>
          <a:p>
            <a:r>
              <a:rPr lang="en-US" dirty="0" smtClean="0"/>
              <a:t>Reduce our use of valuable resources,</a:t>
            </a:r>
          </a:p>
          <a:p>
            <a:r>
              <a:rPr lang="en-US" dirty="0" smtClean="0"/>
              <a:t>Reuse things before we create waste, and </a:t>
            </a:r>
          </a:p>
          <a:p>
            <a:r>
              <a:rPr lang="en-US" b="1" i="1" dirty="0" smtClean="0"/>
              <a:t>Make Georgia College the Greenest Campus in GA!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Together, we can…</a:t>
            </a:r>
            <a:endParaRPr lang="en-US" dirty="0"/>
          </a:p>
        </p:txBody>
      </p:sp>
      <p:sp>
        <p:nvSpPr>
          <p:cNvPr id="4" name="TextBox 3">
            <a:hlinkClick r:id="rId2"/>
          </p:cNvPr>
          <p:cNvSpPr txBox="1"/>
          <p:nvPr/>
        </p:nvSpPr>
        <p:spPr>
          <a:xfrm>
            <a:off x="5943600" y="6260068"/>
            <a:ext cx="2819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i="1" dirty="0">
                <a:hlinkClick r:id="rId3"/>
              </a:rPr>
              <a:t>http://gcsu.edu</a:t>
            </a:r>
            <a:r>
              <a:rPr lang="en-US" b="1" i="1" u="sng" dirty="0"/>
              <a:t>/green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284" y="4495800"/>
            <a:ext cx="2667000" cy="1777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Technology fears and desires</Template>
  <TotalTime>373</TotalTime>
  <Words>436</Words>
  <Application>Microsoft Office PowerPoint</Application>
  <PresentationFormat>On-screen Show (4:3)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Capsules</vt:lpstr>
      <vt:lpstr>Georgia College Green Initiative A Major Campaign of the GC Sustainability Council  Tips for Faculty</vt:lpstr>
      <vt:lpstr>Green Initiative Mission</vt:lpstr>
      <vt:lpstr>Critical Areas of Activity</vt:lpstr>
      <vt:lpstr>You can … Save Paper!</vt:lpstr>
      <vt:lpstr>You can … Save Energy!</vt:lpstr>
      <vt:lpstr>You can … Save Energy and Water!</vt:lpstr>
      <vt:lpstr>You can … Save, Save, Save!!!</vt:lpstr>
      <vt:lpstr>You can … Teach Sustainability!</vt:lpstr>
      <vt:lpstr>Together, we can…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GCSU Green Initiative</dc:title>
  <dc:creator>kristen hitchcock</dc:creator>
  <cp:lastModifiedBy>kristen hitchcock</cp:lastModifiedBy>
  <cp:revision>34</cp:revision>
  <dcterms:created xsi:type="dcterms:W3CDTF">2009-08-10T13:17:21Z</dcterms:created>
  <dcterms:modified xsi:type="dcterms:W3CDTF">2016-12-23T15:15:03Z</dcterms:modified>
</cp:coreProperties>
</file>